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1"/>
  </p:notesMasterIdLst>
  <p:sldIdLst>
    <p:sldId id="256" r:id="rId2"/>
    <p:sldId id="290" r:id="rId3"/>
    <p:sldId id="291" r:id="rId4"/>
    <p:sldId id="280" r:id="rId5"/>
    <p:sldId id="288" r:id="rId6"/>
    <p:sldId id="283" r:id="rId7"/>
    <p:sldId id="293" r:id="rId8"/>
    <p:sldId id="275" r:id="rId9"/>
    <p:sldId id="279" r:id="rId10"/>
    <p:sldId id="294" r:id="rId11"/>
    <p:sldId id="296" r:id="rId12"/>
    <p:sldId id="284" r:id="rId13"/>
    <p:sldId id="287" r:id="rId14"/>
    <p:sldId id="282" r:id="rId15"/>
    <p:sldId id="278" r:id="rId16"/>
    <p:sldId id="286" r:id="rId17"/>
    <p:sldId id="297" r:id="rId18"/>
    <p:sldId id="277" r:id="rId19"/>
    <p:sldId id="281" r:id="rId20"/>
    <p:sldId id="289" r:id="rId21"/>
    <p:sldId id="273" r:id="rId22"/>
    <p:sldId id="259" r:id="rId23"/>
    <p:sldId id="257" r:id="rId24"/>
    <p:sldId id="258" r:id="rId25"/>
    <p:sldId id="261" r:id="rId26"/>
    <p:sldId id="260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4" r:id="rId39"/>
    <p:sldId id="298" r:id="rId4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 autoAdjust="0"/>
    <p:restoredTop sz="75072" autoAdjust="0"/>
  </p:normalViewPr>
  <p:slideViewPr>
    <p:cSldViewPr>
      <p:cViewPr varScale="1">
        <p:scale>
          <a:sx n="54" d="100"/>
          <a:sy n="54" d="100"/>
        </p:scale>
        <p:origin x="19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6668B-2EF2-430A-89EF-32F4D81AD7D5}" type="datetimeFigureOut">
              <a:rPr lang="ru-RU" smtClean="0"/>
              <a:pPr/>
              <a:t>19.04.2022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8120C-FD7A-4BEA-B612-117F6EBA4A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073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2AEB6-ED7E-43FE-8FA7-CF2003D6E03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663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8120C-FD7A-4BEA-B612-117F6EBA4A61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813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8120C-FD7A-4BEA-B612-117F6EBA4A61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8120C-FD7A-4BEA-B612-117F6EBA4A61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64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8120C-FD7A-4BEA-B612-117F6EBA4A61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093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3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3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2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2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2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73D552-1D5E-41F6-8676-567A979636F6}" type="datetime1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IMG_20200215_115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000" y="1066800"/>
            <a:ext cx="162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D:\IMG_20200215_115348.jpg"/>
          <p:cNvPicPr>
            <a:picLocks noChangeAspect="1" noChangeArrowheads="1"/>
          </p:cNvPicPr>
          <p:nvPr/>
        </p:nvPicPr>
        <p:blipFill>
          <a:blip r:embed="rId3" cstate="print"/>
          <a:srcRect l="9407" t="11806" r="15333"/>
          <a:stretch>
            <a:fillRect/>
          </a:stretch>
        </p:blipFill>
        <p:spPr bwMode="auto">
          <a:xfrm>
            <a:off x="0" y="4338000"/>
            <a:ext cx="1612800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851648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 Магаданской области</a:t>
            </a:r>
            <a:b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Магаданское областное государственное автономное учреждение дополнительного профессионального образования </a:t>
            </a:r>
            <a:b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«Институт развития образования и повышения квалификации </a:t>
            </a:r>
            <a:b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педагогических кадров»</a:t>
            </a:r>
            <a:br>
              <a:rPr lang="ru-RU" sz="20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33400" y="2209800"/>
            <a:ext cx="8070000" cy="4343400"/>
          </a:xfrm>
        </p:spPr>
        <p:txBody>
          <a:bodyPr>
            <a:normAutofit fontScale="55000" lnSpcReduction="20000"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Методическая разработка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«Технология изготовления оберега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солнечной символикой»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ru-RU" sz="1800" b="1" dirty="0"/>
              <a:t>Номинация: Методическая номинация для ДОД</a:t>
            </a:r>
          </a:p>
          <a:p>
            <a:r>
              <a:rPr lang="ru-RU" sz="1800" b="1" dirty="0"/>
              <a:t> </a:t>
            </a:r>
          </a:p>
          <a:p>
            <a:r>
              <a:rPr lang="ru-RU" sz="1800" b="1" dirty="0"/>
              <a:t> </a:t>
            </a:r>
          </a:p>
          <a:p>
            <a:r>
              <a:rPr lang="ru-RU" sz="1800" b="1" dirty="0"/>
              <a:t>Иванова Марина Сергеевна, </a:t>
            </a:r>
          </a:p>
          <a:p>
            <a:r>
              <a:rPr lang="ru-RU" sz="1800" b="1" dirty="0"/>
              <a:t>Иванова Надежда Владимировна,</a:t>
            </a:r>
          </a:p>
          <a:p>
            <a:r>
              <a:rPr lang="ru-RU" sz="1800" b="1" dirty="0"/>
              <a:t>педагоги дополнительного образования</a:t>
            </a:r>
          </a:p>
          <a:p>
            <a:r>
              <a:rPr lang="ru-RU" sz="1800" b="1" dirty="0"/>
              <a:t>89004076085, 89642391533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г. Магадан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-12700" t="17585" b="34220"/>
          <a:stretch>
            <a:fillRect/>
          </a:stretch>
        </p:blipFill>
        <p:spPr bwMode="auto">
          <a:xfrm>
            <a:off x="533400" y="685800"/>
            <a:ext cx="7543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00B0F0"/>
                </a:solidFill>
                <a:latin typeface="Monotype Corsiva" pitchFamily="66" charset="0"/>
              </a:rPr>
            </a:br>
            <a:endParaRPr lang="ru-RU" sz="24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презентации\Screenshot_20191123_112331_com.android.gallery3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3767" b="33769"/>
          <a:stretch>
            <a:fillRect/>
          </a:stretch>
        </p:blipFill>
        <p:spPr bwMode="auto">
          <a:xfrm>
            <a:off x="1066800" y="990600"/>
            <a:ext cx="7165532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30900" y="1127700"/>
            <a:ext cx="5725800" cy="43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495800" y="457200"/>
            <a:ext cx="432000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8467" t="10583" r="20978" b="23800"/>
          <a:stretch>
            <a:fillRect/>
          </a:stretch>
        </p:blipFill>
        <p:spPr bwMode="auto">
          <a:xfrm>
            <a:off x="1676400" y="685800"/>
            <a:ext cx="63246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 l="25400" t="8467" r="26975"/>
          <a:stretch>
            <a:fillRect/>
          </a:stretch>
        </p:blipFill>
        <p:spPr bwMode="auto">
          <a:xfrm>
            <a:off x="304800" y="1295400"/>
            <a:ext cx="4320000" cy="485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 t="20760" b="27952"/>
          <a:stretch>
            <a:fillRect/>
          </a:stretch>
        </p:blipFill>
        <p:spPr bwMode="auto">
          <a:xfrm>
            <a:off x="4572000" y="1447800"/>
            <a:ext cx="43200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1066800"/>
            <a:ext cx="51816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t="21167" b="20218"/>
          <a:stretch>
            <a:fillRect/>
          </a:stretch>
        </p:blipFill>
        <p:spPr bwMode="auto">
          <a:xfrm>
            <a:off x="5181600" y="1295400"/>
            <a:ext cx="3600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 l="9172" t="10583" r="12864" b="53574"/>
          <a:stretch>
            <a:fillRect/>
          </a:stretch>
        </p:blipFill>
        <p:spPr bwMode="auto">
          <a:xfrm>
            <a:off x="304800" y="1676400"/>
            <a:ext cx="46800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t="19538" r="7056" b="20218"/>
          <a:stretch>
            <a:fillRect/>
          </a:stretch>
        </p:blipFill>
        <p:spPr bwMode="auto">
          <a:xfrm>
            <a:off x="4953000" y="990600"/>
            <a:ext cx="40152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6216" t="23611" r="32972" b="46269"/>
          <a:stretch>
            <a:fillRect/>
          </a:stretch>
        </p:blipFill>
        <p:spPr bwMode="auto">
          <a:xfrm>
            <a:off x="1295400" y="838200"/>
            <a:ext cx="60198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23812"/>
          <a:stretch>
            <a:fillRect/>
          </a:stretch>
        </p:blipFill>
        <p:spPr bwMode="auto">
          <a:xfrm>
            <a:off x="1600200" y="762000"/>
            <a:ext cx="5760000" cy="58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7937"/>
          <a:stretch>
            <a:fillRect/>
          </a:stretch>
        </p:blipFill>
        <p:spPr bwMode="auto">
          <a:xfrm>
            <a:off x="1447800" y="381000"/>
            <a:ext cx="6019800" cy="618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t="20760" b="20625"/>
          <a:stretch>
            <a:fillRect/>
          </a:stretch>
        </p:blipFill>
        <p:spPr bwMode="auto">
          <a:xfrm>
            <a:off x="914400" y="762000"/>
            <a:ext cx="35052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b="8821"/>
          <a:stretch>
            <a:fillRect/>
          </a:stretch>
        </p:blipFill>
        <p:spPr bwMode="auto">
          <a:xfrm>
            <a:off x="4953000" y="685800"/>
            <a:ext cx="3489600" cy="561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8382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Технологическая карта 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поэтапного изготовления оберега</a:t>
            </a:r>
            <a:endParaRPr lang="ru-RU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4338" name="Picture 2" descr="D:\IMG_20200215_114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7200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305800" cy="8564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Для работы нам понадобятся: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Инструменты: ножницы, зубочистка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Расходный материал: фетр, картон, мех, кожа, клей,  бисерные лунки (бисерная розетка), фурнитура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684" r="11100"/>
          <a:stretch>
            <a:fillRect/>
          </a:stretch>
        </p:blipFill>
        <p:spPr bwMode="auto">
          <a:xfrm>
            <a:off x="609600" y="1905000"/>
            <a:ext cx="812292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 для оберега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Нижняя часть                     2. Верхняя часть</a:t>
            </a:r>
            <a:endParaRPr lang="ru-RU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26" name="Picture 2" descr="C:\Users\DNS\Desktop\скр\Screenshot_20200213-140255_Gallery.jpg"/>
          <p:cNvPicPr>
            <a:picLocks noChangeAspect="1" noChangeArrowheads="1"/>
          </p:cNvPicPr>
          <p:nvPr/>
        </p:nvPicPr>
        <p:blipFill>
          <a:blip r:embed="rId2" cstate="print"/>
          <a:srcRect l="27857" t="42091" r="25556" b="42276"/>
          <a:stretch>
            <a:fillRect/>
          </a:stretch>
        </p:blipFill>
        <p:spPr bwMode="auto">
          <a:xfrm>
            <a:off x="990602" y="1600200"/>
            <a:ext cx="7114513" cy="504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работы: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этап.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Наносим клей на нижнюю и верхнюю части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основы  из картоны.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074" name="Picture 2" descr="C:\Users\DNS\Desktop\скр\Screenshot_20200213-140301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24605"/>
          <a:stretch>
            <a:fillRect/>
          </a:stretch>
        </p:blipFill>
        <p:spPr bwMode="auto">
          <a:xfrm rot="5400000">
            <a:off x="1943101" y="723899"/>
            <a:ext cx="5105400" cy="7924803"/>
          </a:xfrm>
          <a:prstGeom prst="rect">
            <a:avLst/>
          </a:prstGeom>
          <a:noFill/>
        </p:spPr>
      </p:pic>
      <p:sp>
        <p:nvSpPr>
          <p:cNvPr id="7" name="Стрелка вниз 6"/>
          <p:cNvSpPr/>
          <p:nvPr/>
        </p:nvSpPr>
        <p:spPr>
          <a:xfrm>
            <a:off x="5334000" y="3352800"/>
            <a:ext cx="762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5257800" y="5638800"/>
            <a:ext cx="45719" cy="685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этап.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Приклеиваем  на нижнюю часть основы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бахрому из кожи.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6" name="Picture 2" descr="D:\Screenshot_20200213-140305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240" t="39241" r="6981" b="39079"/>
          <a:stretch>
            <a:fillRect/>
          </a:stretch>
        </p:blipFill>
        <p:spPr bwMode="auto">
          <a:xfrm>
            <a:off x="457200" y="1828800"/>
            <a:ext cx="822960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этап.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Приклеиваем тесьму на верхнюю часть основы.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050" name="Picture 2" descr="C:\Users\DNS\Desktop\скр\Screenshot_20200213-140311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808" b="8336"/>
          <a:stretch>
            <a:fillRect/>
          </a:stretch>
        </p:blipFill>
        <p:spPr bwMode="auto">
          <a:xfrm rot="5400000">
            <a:off x="2226561" y="516640"/>
            <a:ext cx="4270880" cy="720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этап.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основу из фетра наносим клей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по центру для бисерной лунки.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050" name="Picture 2" descr="D:\Screenshot_20200213-140321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9241" r="9061" b="39927"/>
          <a:stretch>
            <a:fillRect/>
          </a:stretch>
        </p:blipFill>
        <p:spPr bwMode="auto">
          <a:xfrm>
            <a:off x="457201" y="2133600"/>
            <a:ext cx="8188571" cy="396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этап.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Приклеиваем бисерную лунку.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074" name="Picture 2" descr="D:\Screenshot_20200213-140330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9240" r="16221" b="39928"/>
          <a:stretch>
            <a:fillRect/>
          </a:stretch>
        </p:blipFill>
        <p:spPr bwMode="auto">
          <a:xfrm>
            <a:off x="457200" y="2057400"/>
            <a:ext cx="8229600" cy="432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этап.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Наносим клей на внутреннюю  часть лучиков из кожи.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098" name="Picture 2" descr="D:\Screenshot_20200213-140351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9241" r="10298" b="39927"/>
          <a:stretch>
            <a:fillRect/>
          </a:stretch>
        </p:blipFill>
        <p:spPr bwMode="auto">
          <a:xfrm>
            <a:off x="533400" y="2209800"/>
            <a:ext cx="8077200" cy="396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t="39077" b="39989"/>
          <a:stretch>
            <a:fillRect/>
          </a:stretch>
        </p:blipFill>
        <p:spPr bwMode="auto">
          <a:xfrm>
            <a:off x="4038600" y="1447800"/>
            <a:ext cx="4680000" cy="212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t="15875" b="14519"/>
          <a:stretch>
            <a:fillRect/>
          </a:stretch>
        </p:blipFill>
        <p:spPr bwMode="auto">
          <a:xfrm>
            <a:off x="533400" y="914400"/>
            <a:ext cx="3600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 t="39077" b="39756"/>
          <a:stretch>
            <a:fillRect/>
          </a:stretch>
        </p:blipFill>
        <p:spPr bwMode="auto">
          <a:xfrm>
            <a:off x="4191000" y="3886200"/>
            <a:ext cx="46800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4851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этап.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Приклеиваем лепестки из кожи вокруг лунки.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122" name="Picture 2" descr="D:\Screenshot_20200213-140353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9241" b="39927"/>
          <a:stretch>
            <a:fillRect/>
          </a:stretch>
        </p:blipFill>
        <p:spPr bwMode="auto">
          <a:xfrm>
            <a:off x="457202" y="1981200"/>
            <a:ext cx="8185855" cy="3886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146" name="Picture 2" descr="D:\Screenshot_20200213-140400_Gallery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39240" b="39595"/>
          <a:stretch>
            <a:fillRect/>
          </a:stretch>
        </p:blipFill>
        <p:spPr bwMode="auto">
          <a:xfrm>
            <a:off x="533400" y="1371600"/>
            <a:ext cx="8185150" cy="3657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этап.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Наносим клей на внутреннюю  часть фурнитуры.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170" name="Picture 2" descr="D:\Screenshot_20200213-140406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9241" r="6913" b="39927"/>
          <a:stretch>
            <a:fillRect/>
          </a:stretch>
        </p:blipFill>
        <p:spPr bwMode="auto">
          <a:xfrm>
            <a:off x="609600" y="2133600"/>
            <a:ext cx="7848600" cy="3962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этап.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Приклеиваем фурнитуру между лучиками.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194" name="Picture 2" descr="D:\Screenshot_20200213-140415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9241" b="39927"/>
          <a:stretch>
            <a:fillRect/>
          </a:stretch>
        </p:blipFill>
        <p:spPr bwMode="auto">
          <a:xfrm>
            <a:off x="533402" y="2438400"/>
            <a:ext cx="8185855" cy="3600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1991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Верхняя часть на солнечный оберег готова.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218" name="Picture 2" descr="D:\Screenshot_20200213-140420_Gallery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4654" t="39240" b="39928"/>
          <a:stretch>
            <a:fillRect/>
          </a:stretch>
        </p:blipFill>
        <p:spPr bwMode="auto">
          <a:xfrm>
            <a:off x="762000" y="2133600"/>
            <a:ext cx="7804150" cy="36004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этап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Наносим клей по кругу на нижнюю часть основы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для оберега и  начинаем  приклеивать  мех.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242" name="Picture 2" descr="D:\Screenshot_20200213-140424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93" t="39240" b="39928"/>
          <a:stretch>
            <a:fillRect/>
          </a:stretch>
        </p:blipFill>
        <p:spPr bwMode="auto">
          <a:xfrm>
            <a:off x="609602" y="2286000"/>
            <a:ext cx="7957255" cy="3600000"/>
          </a:xfrm>
          <a:prstGeom prst="rect">
            <a:avLst/>
          </a:prstGeom>
          <a:noFill/>
        </p:spPr>
      </p:pic>
      <p:sp>
        <p:nvSpPr>
          <p:cNvPr id="9" name="Выгнутая влево стрелка 8"/>
          <p:cNvSpPr/>
          <p:nvPr/>
        </p:nvSpPr>
        <p:spPr>
          <a:xfrm>
            <a:off x="3810000" y="3962400"/>
            <a:ext cx="228600" cy="838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Нижняя часть основы готова.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1266" name="Picture 2" descr="D:\Screenshot_20200213-140435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1982" t="20654" r="-19061" b="13888"/>
          <a:stretch>
            <a:fillRect/>
          </a:stretch>
        </p:blipFill>
        <p:spPr bwMode="auto">
          <a:xfrm rot="10800000">
            <a:off x="685800" y="1600200"/>
            <a:ext cx="7086600" cy="487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6002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Наносим клей на внутреннею часть верхней основы оберега.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Аккуратно  склеиваем верхнею  с нижней честью оберега.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2290" name="Picture 2" descr="D:\Screenshot_20200213-140439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1465" b="17420"/>
          <a:stretch>
            <a:fillRect/>
          </a:stretch>
        </p:blipFill>
        <p:spPr bwMode="auto">
          <a:xfrm>
            <a:off x="457200" y="2514600"/>
            <a:ext cx="3810000" cy="4114800"/>
          </a:xfrm>
          <a:prstGeom prst="rect">
            <a:avLst/>
          </a:prstGeom>
          <a:noFill/>
        </p:spPr>
      </p:pic>
      <p:pic>
        <p:nvPicPr>
          <p:cNvPr id="10" name="Picture 3" descr="D:\Screenshot_20200213-140445_Gallery.jpg"/>
          <p:cNvPicPr>
            <a:picLocks noChangeAspect="1" noChangeArrowheads="1"/>
          </p:cNvPicPr>
          <p:nvPr/>
        </p:nvPicPr>
        <p:blipFill>
          <a:blip r:embed="rId4" cstate="print"/>
          <a:srcRect t="15556" b="15555"/>
          <a:stretch>
            <a:fillRect/>
          </a:stretch>
        </p:blipFill>
        <p:spPr bwMode="auto">
          <a:xfrm rot="10800000">
            <a:off x="4800600" y="2209800"/>
            <a:ext cx="3858126" cy="4419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050" name="Picture 2" descr="D:\IMG_20200215_115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90600" y="762000"/>
            <a:ext cx="73914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Использованная </a:t>
            </a:r>
            <a:r>
              <a:rPr lang="ru-RU" sz="2000" b="1" smtClean="0"/>
              <a:t>литература:</a:t>
            </a:r>
          </a:p>
          <a:p>
            <a:endParaRPr lang="ru-RU" sz="2000" b="1" dirty="0" smtClean="0"/>
          </a:p>
          <a:p>
            <a:r>
              <a:rPr lang="ru-RU" sz="2000" dirty="0" smtClean="0"/>
              <a:t>1.Андреева  Л.В., Сем  Т.Ю. Художественная обработка меха и кожи у народностей Крайнего Северо-Востока.  </a:t>
            </a:r>
            <a:r>
              <a:rPr lang="ru-RU" sz="2000" dirty="0" err="1" smtClean="0"/>
              <a:t>Выпсук</a:t>
            </a:r>
            <a:r>
              <a:rPr lang="ru-RU" sz="2000" dirty="0" smtClean="0"/>
              <a:t> 2 . Эвены. – Магадан, 2004.</a:t>
            </a:r>
          </a:p>
          <a:p>
            <a:r>
              <a:rPr lang="ru-RU" sz="2000" dirty="0" smtClean="0"/>
              <a:t>2. Орнамент народов Крайнего Севера. Методические рекомендации. – Магадан, 1972.</a:t>
            </a:r>
          </a:p>
          <a:p>
            <a:r>
              <a:rPr lang="ru-RU" sz="2000" dirty="0" smtClean="0"/>
              <a:t>2Попова </a:t>
            </a:r>
            <a:r>
              <a:rPr lang="ru-RU" sz="2000" dirty="0"/>
              <a:t>У.Г. Эвены Магаданской области. – М., 1981.</a:t>
            </a:r>
          </a:p>
          <a:p>
            <a:r>
              <a:rPr lang="ru-RU" sz="2000" dirty="0" smtClean="0"/>
              <a:t>4. Традиционные промыслы и ремесла малочисленных народов Севера. – СПб, 2004.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169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презентации\Screenshot_20191123_112324_com.android.gallery3d.jpg"/>
          <p:cNvPicPr>
            <a:picLocks noChangeAspect="1" noChangeArrowheads="1"/>
          </p:cNvPicPr>
          <p:nvPr/>
        </p:nvPicPr>
        <p:blipFill>
          <a:blip r:embed="rId2"/>
          <a:srcRect t="18889" b="20000"/>
          <a:stretch>
            <a:fillRect/>
          </a:stretch>
        </p:blipFill>
        <p:spPr bwMode="auto">
          <a:xfrm>
            <a:off x="609600" y="762000"/>
            <a:ext cx="435021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User\Desktop\презентации\Screenshot_20191123_112112_com.android.gallery3d.jpg"/>
          <p:cNvPicPr>
            <a:picLocks noChangeAspect="1" noChangeArrowheads="1"/>
          </p:cNvPicPr>
          <p:nvPr/>
        </p:nvPicPr>
        <p:blipFill>
          <a:blip r:embed="rId3"/>
          <a:srcRect t="15556" b="18889"/>
          <a:stretch>
            <a:fillRect/>
          </a:stretch>
        </p:blipFill>
        <p:spPr bwMode="auto">
          <a:xfrm>
            <a:off x="4800600" y="685800"/>
            <a:ext cx="4055281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22063" r="8278" b="19694"/>
          <a:stretch>
            <a:fillRect/>
          </a:stretch>
        </p:blipFill>
        <p:spPr bwMode="auto">
          <a:xfrm>
            <a:off x="533400" y="1219200"/>
            <a:ext cx="3600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t="25400" b="31615"/>
          <a:stretch>
            <a:fillRect/>
          </a:stretch>
        </p:blipFill>
        <p:spPr bwMode="auto">
          <a:xfrm>
            <a:off x="4572000" y="1295400"/>
            <a:ext cx="4320000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Новая папка (11)\26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514600" y="-685800"/>
            <a:ext cx="4495800" cy="8458200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t="25353" b="26040"/>
          <a:stretch>
            <a:fillRect/>
          </a:stretch>
        </p:blipFill>
        <p:spPr bwMode="auto">
          <a:xfrm>
            <a:off x="228600" y="1447800"/>
            <a:ext cx="3960000" cy="417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t="17910" b="29987"/>
          <a:stretch>
            <a:fillRect/>
          </a:stretch>
        </p:blipFill>
        <p:spPr bwMode="auto">
          <a:xfrm>
            <a:off x="4267200" y="1219200"/>
            <a:ext cx="4680000" cy="52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2000" y="704850"/>
            <a:ext cx="7467600" cy="5848350"/>
          </a:xfrm>
        </p:spPr>
        <p:txBody>
          <a:bodyPr>
            <a:normAutofit/>
          </a:bodyPr>
          <a:lstStyle/>
          <a:p>
            <a:pPr indent="457200" algn="just">
              <a:defRPr/>
            </a:pP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i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IMG_20200215_115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82800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b="7192"/>
          <a:stretch>
            <a:fillRect/>
          </a:stretch>
        </p:blipFill>
        <p:spPr bwMode="auto">
          <a:xfrm>
            <a:off x="685800" y="685800"/>
            <a:ext cx="3581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b="8548"/>
          <a:stretch>
            <a:fillRect/>
          </a:stretch>
        </p:blipFill>
        <p:spPr bwMode="auto">
          <a:xfrm>
            <a:off x="4724400" y="685800"/>
            <a:ext cx="3810000" cy="585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2680</TotalTime>
  <Words>246</Words>
  <Application>Microsoft Office PowerPoint</Application>
  <PresentationFormat>Экран (4:3)</PresentationFormat>
  <Paragraphs>91</Paragraphs>
  <Slides>39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Calibri</vt:lpstr>
      <vt:lpstr>Constantia</vt:lpstr>
      <vt:lpstr>Monotype Corsiva</vt:lpstr>
      <vt:lpstr>Times New Roman</vt:lpstr>
      <vt:lpstr>Wingdings 2</vt:lpstr>
      <vt:lpstr>Поток</vt:lpstr>
      <vt:lpstr>Министерство образования Магаданской области  Магаданское областное государственное автономное учреждение дополнительного профессионального образования  «Институт развития образования и повышения квалификации  педагогических кадров»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Технологическая карта   поэтапного изготовления оберега</vt:lpstr>
      <vt:lpstr>                   Для работы нам понадобятся: Инструменты: ножницы, зубочистка Расходный материал: фетр, картон, мех, кожа, клей,  бисерные лунки (бисерная розетка), фурнитура</vt:lpstr>
      <vt:lpstr>Основа для оберега 1. Нижняя часть                     2. Верхняя часть</vt:lpstr>
      <vt:lpstr>Этапы работы:  1 этап.  Наносим клей на нижнюю и верхнюю части  основы  из картоны.</vt:lpstr>
      <vt:lpstr>2 этап.  Приклеиваем  на нижнюю часть основы                бахрому из кожи.</vt:lpstr>
      <vt:lpstr>3 этап.  Приклеиваем тесьму на верхнюю часть основы.</vt:lpstr>
      <vt:lpstr>4 этап. На основу из фетра наносим клей                 по центру для бисерной лунки.</vt:lpstr>
      <vt:lpstr>5 этап. Приклеиваем бисерную лунку.</vt:lpstr>
      <vt:lpstr>6 этап. Наносим клей на внутреннюю  часть лучиков из кожи. </vt:lpstr>
      <vt:lpstr>7 этап. Приклеиваем лепестки из кожи вокруг лунки.</vt:lpstr>
      <vt:lpstr>Презентация PowerPoint</vt:lpstr>
      <vt:lpstr>8 этап. Наносим клей на внутреннюю  часть фурнитуры.</vt:lpstr>
      <vt:lpstr>9 этап. Приклеиваем фурнитуру между лучиками.</vt:lpstr>
      <vt:lpstr>Верхняя часть на солнечный оберег готова.</vt:lpstr>
      <vt:lpstr>10 этап. Наносим клей по кругу на нижнюю часть основы                 для оберега и  начинаем  приклеивать  мех.</vt:lpstr>
      <vt:lpstr> Нижняя часть основы готова.</vt:lpstr>
      <vt:lpstr>     11 этап. Наносим клей на внутреннею часть верхней основы оберега.  12 этап. Аккуратно  склеиваем верхнею  с нижней честью оберега.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DNS</dc:creator>
  <cp:lastModifiedBy>User</cp:lastModifiedBy>
  <cp:revision>138</cp:revision>
  <dcterms:created xsi:type="dcterms:W3CDTF">2019-08-24T10:42:03Z</dcterms:created>
  <dcterms:modified xsi:type="dcterms:W3CDTF">2022-04-18T22:43:51Z</dcterms:modified>
</cp:coreProperties>
</file>